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0" r:id="rId2"/>
    <p:sldId id="261" r:id="rId3"/>
    <p:sldId id="262" r:id="rId4"/>
    <p:sldId id="256" r:id="rId5"/>
    <p:sldId id="258" r:id="rId6"/>
    <p:sldId id="257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434" y="-10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0AB7A9D-161C-45EB-8E0F-0FED031C6EDC}" type="datetimeFigureOut">
              <a:rPr lang="ru-RU" smtClean="0"/>
              <a:pPr/>
              <a:t>25.03.2015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D881B61-E42C-44F9-AC56-9E214D6CED4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B7A9D-161C-45EB-8E0F-0FED031C6EDC}" type="datetimeFigureOut">
              <a:rPr lang="ru-RU" smtClean="0"/>
              <a:pPr/>
              <a:t>25.03.2015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81B61-E42C-44F9-AC56-9E214D6CED4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B7A9D-161C-45EB-8E0F-0FED031C6EDC}" type="datetimeFigureOut">
              <a:rPr lang="ru-RU" smtClean="0"/>
              <a:pPr/>
              <a:t>25.03.2015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81B61-E42C-44F9-AC56-9E214D6CED4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0AB7A9D-161C-45EB-8E0F-0FED031C6EDC}" type="datetimeFigureOut">
              <a:rPr lang="ru-RU" smtClean="0"/>
              <a:pPr/>
              <a:t>25.03.2015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D881B61-E42C-44F9-AC56-9E214D6CED4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0AB7A9D-161C-45EB-8E0F-0FED031C6EDC}" type="datetimeFigureOut">
              <a:rPr lang="ru-RU" smtClean="0"/>
              <a:pPr/>
              <a:t>25.03.2015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D881B61-E42C-44F9-AC56-9E214D6CED4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B7A9D-161C-45EB-8E0F-0FED031C6EDC}" type="datetimeFigureOut">
              <a:rPr lang="ru-RU" smtClean="0"/>
              <a:pPr/>
              <a:t>25.03.2015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81B61-E42C-44F9-AC56-9E214D6CED4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B7A9D-161C-45EB-8E0F-0FED031C6EDC}" type="datetimeFigureOut">
              <a:rPr lang="ru-RU" smtClean="0"/>
              <a:pPr/>
              <a:t>25.03.2015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81B61-E42C-44F9-AC56-9E214D6CED4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0AB7A9D-161C-45EB-8E0F-0FED031C6EDC}" type="datetimeFigureOut">
              <a:rPr lang="ru-RU" smtClean="0"/>
              <a:pPr/>
              <a:t>25.03.2015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D881B61-E42C-44F9-AC56-9E214D6CED4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B7A9D-161C-45EB-8E0F-0FED031C6EDC}" type="datetimeFigureOut">
              <a:rPr lang="ru-RU" smtClean="0"/>
              <a:pPr/>
              <a:t>25.03.2015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81B61-E42C-44F9-AC56-9E214D6CED4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0AB7A9D-161C-45EB-8E0F-0FED031C6EDC}" type="datetimeFigureOut">
              <a:rPr lang="ru-RU" smtClean="0"/>
              <a:pPr/>
              <a:t>25.03.2015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D881B61-E42C-44F9-AC56-9E214D6CED4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0AB7A9D-161C-45EB-8E0F-0FED031C6EDC}" type="datetimeFigureOut">
              <a:rPr lang="ru-RU" smtClean="0"/>
              <a:pPr/>
              <a:t>25.03.2015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D881B61-E42C-44F9-AC56-9E214D6CED4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0AB7A9D-161C-45EB-8E0F-0FED031C6EDC}" type="datetimeFigureOut">
              <a:rPr lang="ru-RU" smtClean="0"/>
              <a:pPr/>
              <a:t>25.03.2015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D881B61-E42C-44F9-AC56-9E214D6CED4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714356"/>
            <a:ext cx="7467600" cy="1143008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Семь раз отмерь – </a:t>
            </a:r>
            <a:br>
              <a:rPr lang="ru-RU" sz="4000" b="1" dirty="0" smtClean="0"/>
            </a:br>
            <a:r>
              <a:rPr lang="ru-RU" sz="4000" b="1" smtClean="0"/>
              <a:t>                один   </a:t>
            </a:r>
            <a:r>
              <a:rPr lang="ru-RU" sz="4000" b="1" dirty="0" smtClean="0"/>
              <a:t>раз отрежь</a:t>
            </a:r>
            <a:br>
              <a:rPr lang="ru-RU" sz="4000" b="1" dirty="0" smtClean="0"/>
            </a:br>
            <a:endParaRPr lang="ru-RU" sz="4000" b="1" dirty="0"/>
          </a:p>
        </p:txBody>
      </p:sp>
      <p:pic>
        <p:nvPicPr>
          <p:cNvPr id="2050" name="Picture 2" descr="C:\Documents and Settings\Галантер\Мои документы\Downloads\Безимени-1.jpg"/>
          <p:cNvPicPr>
            <a:picLocks noChangeAspect="1" noChangeArrowheads="1"/>
          </p:cNvPicPr>
          <p:nvPr/>
        </p:nvPicPr>
        <p:blipFill>
          <a:blip r:embed="rId2" cstate="print"/>
          <a:srcRect l="12897" t="19346" r="30554" b="13688"/>
          <a:stretch>
            <a:fillRect/>
          </a:stretch>
        </p:blipFill>
        <p:spPr bwMode="auto">
          <a:xfrm>
            <a:off x="857224" y="1214422"/>
            <a:ext cx="6786610" cy="53578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Процесс изготовления ткани на ткацком станке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C:\Documents and Settings\Галантер\Мои документы\Downloads\та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357430"/>
            <a:ext cx="8079765" cy="374441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42852"/>
            <a:ext cx="7467600" cy="48896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Ткацкие переплетения</a:t>
            </a:r>
            <a:endParaRPr lang="ru-RU" sz="3200" b="1" dirty="0"/>
          </a:p>
        </p:txBody>
      </p:sp>
      <p:pic>
        <p:nvPicPr>
          <p:cNvPr id="4098" name="Picture 2" descr="C:\Documents and Settings\Галантер\Мои документы\Downloads\пере2.jpg"/>
          <p:cNvPicPr>
            <a:picLocks noChangeAspect="1" noChangeArrowheads="1"/>
          </p:cNvPicPr>
          <p:nvPr/>
        </p:nvPicPr>
        <p:blipFill>
          <a:blip r:embed="rId2" cstate="print"/>
          <a:srcRect r="49558"/>
          <a:stretch>
            <a:fillRect/>
          </a:stretch>
        </p:blipFill>
        <p:spPr bwMode="auto">
          <a:xfrm>
            <a:off x="2071670" y="714356"/>
            <a:ext cx="4872231" cy="29289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2" descr="C:\Documents and Settings\Галантер\Мои документы\Downloads\пере2.jpg"/>
          <p:cNvPicPr>
            <a:picLocks noChangeAspect="1" noChangeArrowheads="1"/>
          </p:cNvPicPr>
          <p:nvPr/>
        </p:nvPicPr>
        <p:blipFill>
          <a:blip r:embed="rId2" cstate="print"/>
          <a:srcRect l="49558"/>
          <a:stretch>
            <a:fillRect/>
          </a:stretch>
        </p:blipFill>
        <p:spPr bwMode="auto">
          <a:xfrm>
            <a:off x="2000232" y="3643314"/>
            <a:ext cx="4929222" cy="29632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2500298" y="3214686"/>
            <a:ext cx="1632178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полотняное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500298" y="6143644"/>
            <a:ext cx="1447833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сатиновое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000628" y="6143644"/>
            <a:ext cx="1303563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атласное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929190" y="3214686"/>
            <a:ext cx="1356462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саржевое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4546" y="214290"/>
            <a:ext cx="6172200" cy="96566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Соедините понятие с определением</a:t>
            </a:r>
            <a:endParaRPr lang="ru-RU" sz="36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214546" y="1571612"/>
          <a:ext cx="6096000" cy="383220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5400000">
                    <a:prstClr val="black">
                      <a:alpha val="50000"/>
                    </a:prstClr>
                  </a:innerShdw>
                  <a:reflection blurRad="6350" stA="50000" endA="300" endPos="55000" dir="5400000" sy="-100000" algn="bl" rotWithShape="0"/>
                </a:effectLst>
                <a:tableStyleId>{5C22544A-7EE6-4342-B048-85BDC9FD1C3A}</a:tableStyleId>
              </a:tblPr>
              <a:tblGrid>
                <a:gridCol w="3048000"/>
                <a:gridCol w="3048000"/>
              </a:tblGrid>
              <a:tr h="3832200">
                <a:tc>
                  <a:txBody>
                    <a:bodyPr/>
                    <a:lstStyle/>
                    <a:p>
                      <a:r>
                        <a:rPr lang="ru-RU" dirty="0" smtClean="0"/>
                        <a:t>Долевая</a:t>
                      </a:r>
                      <a:r>
                        <a:rPr lang="ru-RU" baseline="0" dirty="0" smtClean="0"/>
                        <a:t> нить</a:t>
                      </a:r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Поперечная нить</a:t>
                      </a:r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Кромка</a:t>
                      </a:r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Раппорт</a:t>
                      </a:r>
                      <a:endParaRPr lang="en-US" dirty="0" smtClean="0"/>
                    </a:p>
                  </a:txBody>
                  <a:tcPr>
                    <a:cell3D prstMaterial="dkEdge">
                      <a:bevel w="50800" prst="hardEdge"/>
                      <a:lightRig rig="flood" dir="t"/>
                    </a:cell3D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Повторяющаяся во всех направлениях часть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Основа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Уток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Утолщение</a:t>
                      </a:r>
                      <a:r>
                        <a:rPr lang="ru-RU" baseline="0" dirty="0" smtClean="0"/>
                        <a:t> по краям готовой ткани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8" name="Прямая со стрелкой 7"/>
          <p:cNvCxnSpPr/>
          <p:nvPr/>
        </p:nvCxnSpPr>
        <p:spPr>
          <a:xfrm>
            <a:off x="4000496" y="1785926"/>
            <a:ext cx="2143140" cy="1285884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286116" y="4000504"/>
            <a:ext cx="2143140" cy="1000132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214810" y="3286124"/>
            <a:ext cx="1143008" cy="642942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 flipH="1" flipV="1">
            <a:off x="2857488" y="2357430"/>
            <a:ext cx="3000396" cy="2000264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168743"/>
            <a:ext cx="6143668" cy="5383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472518" cy="107157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Реализация построения проекта </a:t>
            </a:r>
            <a:br>
              <a:rPr lang="ru-RU" sz="2400" b="1" dirty="0" smtClean="0"/>
            </a:br>
            <a:r>
              <a:rPr lang="ru-RU" sz="2400" b="1" dirty="0" smtClean="0"/>
              <a:t>«Определение направления долевой нити в ткани»</a:t>
            </a:r>
            <a:endParaRPr lang="ru-RU" sz="24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 l="51611"/>
          <a:stretch>
            <a:fillRect/>
          </a:stretch>
        </p:blipFill>
        <p:spPr bwMode="auto">
          <a:xfrm rot="5400000">
            <a:off x="-940165" y="3154686"/>
            <a:ext cx="3571902" cy="1120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64396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Эталон</a:t>
            </a:r>
            <a:br>
              <a:rPr lang="ru-RU" b="1" dirty="0" smtClean="0"/>
            </a:br>
            <a:r>
              <a:rPr lang="ru-RU" b="1" dirty="0" smtClean="0"/>
              <a:t> «Определение направления долевой нити»</a:t>
            </a:r>
            <a:endParaRPr lang="ru-RU" b="1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071538" y="1214422"/>
          <a:ext cx="7500990" cy="34953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8904"/>
                <a:gridCol w="4612086"/>
              </a:tblGrid>
              <a:tr h="6010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</a:rPr>
                        <a:t>а)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 По кромке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Долевые нити идут в направлении кромки.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6010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</a:rPr>
                        <a:t>б)</a:t>
                      </a:r>
                      <a:r>
                        <a:rPr lang="ru-RU" sz="1800" b="1" i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По растяжению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Долевые нити растягиваются</a:t>
                      </a:r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</a:rPr>
                        <a:t> меньше , чем поперечные.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8547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</a:rPr>
                        <a:t>в)</a:t>
                      </a:r>
                      <a:r>
                        <a:rPr lang="ru-RU" sz="1800" b="1" i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По виду и прочности нитей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</a:rPr>
                        <a:t>Долевые нити гладкие и прочные , поперечные пушистые и менее прочные.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3007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) По звуку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</a:rPr>
                        <a:t>При резком растяжении такни по долевым нитям звук будет более отчетливый, по поперечным приглушенный.</a:t>
                      </a:r>
                      <a:endParaRPr lang="ru-RU" sz="1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6" name="Picture 2" descr="C:\Documents and Settings\Галантер\Мои документы\Downloads\Безиdsfмени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4786322"/>
            <a:ext cx="5000660" cy="16832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428604"/>
            <a:ext cx="6357982" cy="56040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Как раскроить волан?</a:t>
            </a:r>
            <a:endParaRPr lang="ru-RU" sz="3600" b="1" dirty="0"/>
          </a:p>
        </p:txBody>
      </p:sp>
      <p:pic>
        <p:nvPicPr>
          <p:cNvPr id="6146" name="Picture 2" descr="C:\Documents and Settings\Галантер\Мои документы\Downloads\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214422"/>
            <a:ext cx="4176464" cy="25551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7" name="Picture 3" descr="C:\Documents and Settings\Галантер\Мои документы\Downloads\4b13b61738e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214422"/>
            <a:ext cx="3286125" cy="30670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8" name="Picture 4" descr="C:\Documents and Settings\Галантер\Мои документы\Downloads\00000180014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3714752"/>
            <a:ext cx="2400162" cy="24928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857224" y="6072206"/>
            <a:ext cx="7143800" cy="560406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cap="small" dirty="0" smtClean="0">
                <a:latin typeface="+mj-lt"/>
                <a:ea typeface="+mj-ea"/>
                <a:cs typeface="+mj-cs"/>
              </a:rPr>
              <a:t>Будем учиться этому на следующем уроке!</a:t>
            </a:r>
            <a:endParaRPr kumimoji="0" lang="ru-RU" sz="2000" b="1" i="0" u="none" strike="noStrike" kern="1200" cap="small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164</TotalTime>
  <Words>111</Words>
  <Application>Microsoft Office PowerPoint</Application>
  <PresentationFormat>Экран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   Семь раз отмерь –                  один   раз отрежь </vt:lpstr>
      <vt:lpstr>Процесс изготовления ткани на ткацком станке </vt:lpstr>
      <vt:lpstr>Ткацкие переплетения</vt:lpstr>
      <vt:lpstr>Соедините понятие с определением</vt:lpstr>
      <vt:lpstr>Реализация построения проекта  «Определение направления долевой нити в ткани»</vt:lpstr>
      <vt:lpstr>Эталон  «Определение направления долевой нити»</vt:lpstr>
      <vt:lpstr>Как раскроить волан?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!23</dc:creator>
  <cp:lastModifiedBy>Учитель</cp:lastModifiedBy>
  <cp:revision>14</cp:revision>
  <dcterms:created xsi:type="dcterms:W3CDTF">2012-05-21T19:16:34Z</dcterms:created>
  <dcterms:modified xsi:type="dcterms:W3CDTF">2015-03-25T08:51:41Z</dcterms:modified>
</cp:coreProperties>
</file>